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65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90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77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39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1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06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803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25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03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E1A4F-84B0-4075-941C-245E85250EFE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7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188" y="357727"/>
            <a:ext cx="9623636" cy="61755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for Telephoning</a:t>
            </a:r>
            <a:endParaRPr lang="en-US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dirty="0"/>
              <a:t>Class: 18C1-NNA1</a:t>
            </a:r>
          </a:p>
          <a:p>
            <a:pPr marL="0" indent="0">
              <a:buNone/>
            </a:pPr>
            <a:r>
              <a:rPr lang="en-US" dirty="0"/>
              <a:t>Time: </a:t>
            </a:r>
            <a:r>
              <a:rPr lang="vi-VN" dirty="0"/>
              <a:t>14.10 – 15.40 on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Lecturer</a:t>
            </a:r>
            <a:r>
              <a:rPr lang="en-US" dirty="0"/>
              <a:t>: Ms. Nguyen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Tu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Faculty of Foreign Languages</a:t>
            </a:r>
          </a:p>
          <a:p>
            <a:pPr marL="0" indent="0">
              <a:buNone/>
            </a:pPr>
            <a:r>
              <a:rPr lang="en-US" dirty="0"/>
              <a:t>Ly </a:t>
            </a:r>
            <a:r>
              <a:rPr lang="en-US" dirty="0" err="1"/>
              <a:t>Tu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College of Ho Chi Minh </a:t>
            </a:r>
            <a:r>
              <a:rPr lang="en-US" dirty="0" smtClean="0"/>
              <a:t>City</a:t>
            </a:r>
          </a:p>
          <a:p>
            <a:pPr marL="0" indent="0">
              <a:buNone/>
            </a:pPr>
            <a:r>
              <a:rPr lang="en-US" b="1" u="sng" dirty="0">
                <a:solidFill>
                  <a:srgbClr val="FF0000"/>
                </a:solidFill>
              </a:rPr>
              <a:t>Unit </a:t>
            </a:r>
            <a:r>
              <a:rPr lang="en-US" b="1" u="sng" dirty="0" smtClean="0">
                <a:solidFill>
                  <a:srgbClr val="FF0000"/>
                </a:solidFill>
              </a:rPr>
              <a:t>6:</a:t>
            </a:r>
            <a:r>
              <a:rPr lang="en-US" b="1" dirty="0" smtClean="0">
                <a:solidFill>
                  <a:srgbClr val="FF0000"/>
                </a:solidFill>
              </a:rPr>
              <a:t> How does that sound?</a:t>
            </a:r>
            <a:endParaRPr lang="en-US" b="1" dirty="0"/>
          </a:p>
        </p:txBody>
      </p:sp>
      <p:pic>
        <p:nvPicPr>
          <p:cNvPr id="102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824" y="-4015"/>
            <a:ext cx="1877587" cy="187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41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11" y="296635"/>
            <a:ext cx="12033922" cy="522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969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4"/>
            <a:ext cx="10694379" cy="4755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613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23805"/>
            <a:ext cx="10515600" cy="1853157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15132"/>
            <a:ext cx="10896913" cy="3307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57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381" y="334962"/>
            <a:ext cx="10954209" cy="4067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689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79" y="0"/>
            <a:ext cx="11109403" cy="12247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637" y="1159441"/>
            <a:ext cx="10745076" cy="555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1533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66700"/>
            <a:ext cx="10836456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4618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513909"/>
            <a:ext cx="10515600" cy="2663054"/>
          </a:xfrm>
        </p:spPr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4"/>
            <a:ext cx="10312030" cy="3018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153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37" y="365125"/>
            <a:ext cx="10927647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032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500" y="365125"/>
            <a:ext cx="11090102" cy="406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546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772228" cy="557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6356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405" y="365125"/>
            <a:ext cx="10751617" cy="519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0767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244474"/>
            <a:ext cx="10817315" cy="411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692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837" y="365125"/>
            <a:ext cx="10938394" cy="497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101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359750" cy="569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5053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191" y="365124"/>
            <a:ext cx="10910515" cy="564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1493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942" y="478381"/>
            <a:ext cx="11486115" cy="4067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3385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436" y="365125"/>
            <a:ext cx="10980295" cy="5042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1266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1061" y="2479715"/>
            <a:ext cx="9843052" cy="417950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vi-VN" b="1" u="sng" dirty="0"/>
          </a:p>
          <a:p>
            <a:pPr marL="0" indent="0">
              <a:buNone/>
            </a:pPr>
            <a:r>
              <a:rPr lang="en-US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Homework: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these two periods you have to 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 all vocabulary.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5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Review for </a:t>
            </a:r>
            <a:r>
              <a:rPr lang="en-US" sz="51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final test</a:t>
            </a:r>
            <a:endParaRPr lang="en-US" sz="5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822" y="180463"/>
            <a:ext cx="1631909" cy="163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33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58</Words>
  <Application>Microsoft Office PowerPoint</Application>
  <PresentationFormat>Widescreen</PresentationFormat>
  <Paragraphs>15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1: Shall I put you through?</dc:title>
  <dc:creator>Admin</dc:creator>
  <cp:lastModifiedBy>Admin</cp:lastModifiedBy>
  <cp:revision>81</cp:revision>
  <dcterms:created xsi:type="dcterms:W3CDTF">2020-03-27T13:41:19Z</dcterms:created>
  <dcterms:modified xsi:type="dcterms:W3CDTF">2020-06-05T04:28:56Z</dcterms:modified>
</cp:coreProperties>
</file>